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3F6D9-0DB7-40F1-8929-0D6D70D413C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9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23, </a:t>
            </a:r>
            <a:r>
              <a:rPr lang="en-US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Write In Your Agenda: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>
                <a:solidFill>
                  <a:srgbClr val="00B0F0"/>
                </a:solidFill>
              </a:rPr>
              <a:t>CW:</a:t>
            </a:r>
            <a:r>
              <a:rPr lang="en-US" sz="3000" dirty="0">
                <a:solidFill>
                  <a:srgbClr val="00B0F0"/>
                </a:solidFill>
              </a:rPr>
              <a:t> </a:t>
            </a:r>
            <a:endParaRPr lang="en-US" dirty="0"/>
          </a:p>
          <a:p>
            <a:r>
              <a:rPr lang="en-US" sz="3000" dirty="0" smtClean="0">
                <a:solidFill>
                  <a:srgbClr val="00B0F0"/>
                </a:solidFill>
              </a:rPr>
              <a:t>Finish and Review Epicenter Location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Earthquakes and Seismic Waves Guided Reading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Earthquakes </a:t>
            </a:r>
            <a:r>
              <a:rPr lang="en-US" sz="3000" dirty="0">
                <a:solidFill>
                  <a:srgbClr val="00B0F0"/>
                </a:solidFill>
              </a:rPr>
              <a:t>S</a:t>
            </a:r>
            <a:r>
              <a:rPr lang="en-US" sz="3000" dirty="0" smtClean="0">
                <a:solidFill>
                  <a:srgbClr val="00B0F0"/>
                </a:solidFill>
              </a:rPr>
              <a:t>tudy Guide</a:t>
            </a:r>
            <a:endParaRPr lang="en-US" sz="3000" dirty="0">
              <a:solidFill>
                <a:srgbClr val="00B0F0"/>
              </a:solidFill>
            </a:endParaRPr>
          </a:p>
          <a:p>
            <a:endParaRPr lang="en-US" sz="3000" u="sng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>
                <a:solidFill>
                  <a:schemeClr val="accent4"/>
                </a:solidFill>
              </a:rPr>
              <a:t>HW:</a:t>
            </a:r>
            <a:r>
              <a:rPr lang="en-US" sz="3000" dirty="0">
                <a:solidFill>
                  <a:schemeClr val="accent4"/>
                </a:solidFill>
              </a:rPr>
              <a:t> 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Review </a:t>
            </a:r>
            <a:r>
              <a:rPr lang="en-US" sz="3000" dirty="0" smtClean="0">
                <a:solidFill>
                  <a:schemeClr val="accent4"/>
                </a:solidFill>
              </a:rPr>
              <a:t>Earthquake notes for Quiz on Wed. 10/25/17!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Write In Your Monitoring Log: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FF00"/>
                </a:solidFill>
              </a:rPr>
              <a:t>Response to Warm-Up: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After Friday’s activity, has your </a:t>
            </a:r>
            <a:r>
              <a:rPr lang="en-US" dirty="0" smtClean="0">
                <a:solidFill>
                  <a:srgbClr val="FFFF00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efinition of </a:t>
            </a:r>
            <a:r>
              <a:rPr lang="en-US" dirty="0" smtClean="0">
                <a:solidFill>
                  <a:srgbClr val="FFFF00"/>
                </a:solidFill>
              </a:rPr>
              <a:t>the “Triangle of Uncertainty</a:t>
            </a:r>
            <a:r>
              <a:rPr lang="en-US" dirty="0" smtClean="0">
                <a:solidFill>
                  <a:srgbClr val="FFFF00"/>
                </a:solidFill>
              </a:rPr>
              <a:t>” changed? </a:t>
            </a:r>
            <a:r>
              <a:rPr lang="en-US" dirty="0" smtClean="0">
                <a:solidFill>
                  <a:srgbClr val="FFFF00"/>
                </a:solidFill>
              </a:rPr>
              <a:t> Why or why not?</a:t>
            </a: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00B050"/>
                </a:solidFill>
              </a:rPr>
              <a:t>You 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>
                <a:solidFill>
                  <a:srgbClr val="00B050"/>
                </a:solidFill>
              </a:rPr>
              <a:t>Pencil</a:t>
            </a:r>
          </a:p>
          <a:p>
            <a:r>
              <a:rPr lang="en-US" dirty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signed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Get new 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Epicenter Location Sheet from Friday.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Learning Goal and Scale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4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18494" y="190005"/>
            <a:ext cx="5844468" cy="655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101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Monday, October 23, 2017</vt:lpstr>
      <vt:lpstr>Learning Goal and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18, 2017</dc:title>
  <dc:creator>Pysher, Richard</dc:creator>
  <cp:lastModifiedBy>Pysher, Richard</cp:lastModifiedBy>
  <cp:revision>9</cp:revision>
  <dcterms:modified xsi:type="dcterms:W3CDTF">2017-10-23T23:16:35Z</dcterms:modified>
</cp:coreProperties>
</file>