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E21EAF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3F6D9-0DB7-40F1-8929-0D6D70D413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90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Mon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>
                <a:solidFill>
                  <a:schemeClr val="bg1"/>
                </a:solidFill>
              </a:rPr>
              <a:t>, October </a:t>
            </a:r>
            <a:r>
              <a:rPr lang="en-US" dirty="0" smtClean="0">
                <a:solidFill>
                  <a:schemeClr val="bg1"/>
                </a:solidFill>
              </a:rPr>
              <a:t>23, </a:t>
            </a:r>
            <a:r>
              <a:rPr lang="en-US" dirty="0">
                <a:solidFill>
                  <a:schemeClr val="bg1"/>
                </a:solidFill>
              </a:rPr>
              <a:t>2017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0000"/>
                </a:solidFill>
              </a:rPr>
              <a:t>Write In Your Agenda: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3000" u="sng" dirty="0">
                <a:solidFill>
                  <a:srgbClr val="00B0F0"/>
                </a:solidFill>
              </a:rPr>
              <a:t>CW:</a:t>
            </a:r>
            <a:r>
              <a:rPr lang="en-US" sz="3000" dirty="0">
                <a:solidFill>
                  <a:srgbClr val="00B0F0"/>
                </a:solidFill>
              </a:rPr>
              <a:t> </a:t>
            </a:r>
            <a:endParaRPr lang="en-US" dirty="0"/>
          </a:p>
          <a:p>
            <a:r>
              <a:rPr lang="en-US" sz="3000" dirty="0" smtClean="0">
                <a:solidFill>
                  <a:srgbClr val="00B0F0"/>
                </a:solidFill>
              </a:rPr>
              <a:t>Finish and Review Epicenter Location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Earthquakes and Seismic Waves Guided Reading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Earthquakes </a:t>
            </a:r>
            <a:r>
              <a:rPr lang="en-US" sz="3000" dirty="0">
                <a:solidFill>
                  <a:srgbClr val="00B0F0"/>
                </a:solidFill>
              </a:rPr>
              <a:t>S</a:t>
            </a:r>
            <a:r>
              <a:rPr lang="en-US" sz="3000" dirty="0" smtClean="0">
                <a:solidFill>
                  <a:srgbClr val="00B0F0"/>
                </a:solidFill>
              </a:rPr>
              <a:t>tudy Guide</a:t>
            </a:r>
            <a:endParaRPr lang="en-US" sz="3000" dirty="0">
              <a:solidFill>
                <a:srgbClr val="00B0F0"/>
              </a:solidFill>
            </a:endParaRPr>
          </a:p>
          <a:p>
            <a:endParaRPr lang="en-US" sz="3000" u="sng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>
                <a:solidFill>
                  <a:schemeClr val="accent4"/>
                </a:solidFill>
              </a:rPr>
              <a:t>HW:</a:t>
            </a:r>
            <a:r>
              <a:rPr lang="en-US" sz="3000" dirty="0">
                <a:solidFill>
                  <a:schemeClr val="accent4"/>
                </a:solidFill>
              </a:rPr>
              <a:t> 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Review </a:t>
            </a:r>
            <a:r>
              <a:rPr lang="en-US" sz="3000" dirty="0" smtClean="0">
                <a:solidFill>
                  <a:schemeClr val="accent4"/>
                </a:solidFill>
              </a:rPr>
              <a:t>Earthquake notes for Quiz on Wed. 10/25/17!</a:t>
            </a:r>
            <a:endParaRPr lang="en-US" sz="3000" dirty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Write In Your Monitoring Log: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>
                <a:solidFill>
                  <a:srgbClr val="FFFF00"/>
                </a:solidFill>
              </a:rPr>
              <a:t>Response to Warm-Up:</a:t>
            </a:r>
            <a:r>
              <a:rPr lang="en-US" dirty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After Friday’s activity, has your </a:t>
            </a:r>
            <a:r>
              <a:rPr lang="en-US" dirty="0" smtClean="0">
                <a:solidFill>
                  <a:srgbClr val="FFFF00"/>
                </a:solidFill>
              </a:rPr>
              <a:t>d</a:t>
            </a:r>
            <a:r>
              <a:rPr lang="en-US" dirty="0" smtClean="0">
                <a:solidFill>
                  <a:srgbClr val="FFFF00"/>
                </a:solidFill>
              </a:rPr>
              <a:t>efinition of </a:t>
            </a:r>
            <a:r>
              <a:rPr lang="en-US" dirty="0" smtClean="0">
                <a:solidFill>
                  <a:srgbClr val="FFFF00"/>
                </a:solidFill>
              </a:rPr>
              <a:t>the “Triangle of Uncertainty</a:t>
            </a:r>
            <a:r>
              <a:rPr lang="en-US" dirty="0" smtClean="0">
                <a:solidFill>
                  <a:srgbClr val="FFFF00"/>
                </a:solidFill>
              </a:rPr>
              <a:t>” changed? </a:t>
            </a:r>
            <a:r>
              <a:rPr lang="en-US" dirty="0" smtClean="0">
                <a:solidFill>
                  <a:srgbClr val="FFFF00"/>
                </a:solidFill>
              </a:rPr>
              <a:t> Why or why not?</a:t>
            </a:r>
            <a:endParaRPr lang="en-US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>
                <a:solidFill>
                  <a:srgbClr val="00B050"/>
                </a:solidFill>
              </a:rPr>
              <a:t>You 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>
                <a:solidFill>
                  <a:srgbClr val="00B050"/>
                </a:solidFill>
              </a:rPr>
              <a:t>Pencil</a:t>
            </a:r>
          </a:p>
          <a:p>
            <a:r>
              <a:rPr lang="en-US" dirty="0">
                <a:solidFill>
                  <a:srgbClr val="00B050"/>
                </a:solidFill>
              </a:rPr>
              <a:t>Agenda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Hand in signed Monitoring Log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Get new Monitoring Log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Epicenter Location Sheet from Friday.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Learning Goal and Scale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>
                <a:solidFill>
                  <a:schemeClr val="accent4"/>
                </a:solidFill>
              </a:rPr>
              <a:t>TSW understand how the Earth’s natural processes have shaped its landscape (including Earthquake locations and how they are measured as well as Volcano locations and the three types).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318494" y="190005"/>
            <a:ext cx="5844468" cy="655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53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101</Words>
  <Application>Microsoft Office PowerPoint</Application>
  <PresentationFormat>Widescreen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Monday, October 23, 2017</vt:lpstr>
      <vt:lpstr>Learning Goal and Scale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Wednesday, October 18, 2017</dc:title>
  <dc:creator>Pysher, Richard</dc:creator>
  <cp:lastModifiedBy>Pysher, Richard</cp:lastModifiedBy>
  <cp:revision>9</cp:revision>
  <dcterms:modified xsi:type="dcterms:W3CDTF">2017-10-23T23:16:35Z</dcterms:modified>
</cp:coreProperties>
</file>